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Budget-Budgetary-Control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5754" y="5709138"/>
            <a:ext cx="362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Budget-Budgetary-Control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Budget-Budgetary-Control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Budget-Budgetary-Control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Budget-Budgetary-Control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Budget-Budgetary-Control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Budget-Budgetary-Control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Budget-Budgetary-Control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Budget-Budgetary-Control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Budget-Budgetary-Control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Budget-Budgetary-Control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Budget-Budgetary-Control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Budget-Budgetary-Control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Budget-Budgetary-Control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Budget-Budgetary-Control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Budget-Budgetary-Control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Budget-Budgetary-Control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Budget-Budgetary-Control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Budget-Budgetary-Control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Budget-Budgetary-Control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On-screen Show (4:3)</PresentationFormat>
  <Paragraphs>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2024-12-22T12:15:22Z</dcterms:modified>
  <cp:category/>
</cp:coreProperties>
</file>